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84E1-2251-464A-A92F-E629D44BFC62}" type="datetimeFigureOut">
              <a:rPr lang="en-GB" smtClean="0"/>
              <a:pPr/>
              <a:t>13/03/2012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2110-1A48-4A12-8CE4-FCAF567D53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84E1-2251-464A-A92F-E629D44BFC62}" type="datetimeFigureOut">
              <a:rPr lang="en-GB" smtClean="0"/>
              <a:pPr/>
              <a:t>13/03/2012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2110-1A48-4A12-8CE4-FCAF567D53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84E1-2251-464A-A92F-E629D44BFC62}" type="datetimeFigureOut">
              <a:rPr lang="en-GB" smtClean="0"/>
              <a:pPr/>
              <a:t>13/03/2012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2110-1A48-4A12-8CE4-FCAF567D53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84E1-2251-464A-A92F-E629D44BFC62}" type="datetimeFigureOut">
              <a:rPr lang="en-GB" smtClean="0"/>
              <a:pPr/>
              <a:t>13/03/2012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2110-1A48-4A12-8CE4-FCAF567D53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84E1-2251-464A-A92F-E629D44BFC62}" type="datetimeFigureOut">
              <a:rPr lang="en-GB" smtClean="0"/>
              <a:pPr/>
              <a:t>13/03/2012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2110-1A48-4A12-8CE4-FCAF567D53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84E1-2251-464A-A92F-E629D44BFC62}" type="datetimeFigureOut">
              <a:rPr lang="en-GB" smtClean="0"/>
              <a:pPr/>
              <a:t>13/03/2012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2110-1A48-4A12-8CE4-FCAF567D53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84E1-2251-464A-A92F-E629D44BFC62}" type="datetimeFigureOut">
              <a:rPr lang="en-GB" smtClean="0"/>
              <a:pPr/>
              <a:t>13/03/2012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2110-1A48-4A12-8CE4-FCAF567D53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84E1-2251-464A-A92F-E629D44BFC62}" type="datetimeFigureOut">
              <a:rPr lang="en-GB" smtClean="0"/>
              <a:pPr/>
              <a:t>13/03/2012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2110-1A48-4A12-8CE4-FCAF567D53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84E1-2251-464A-A92F-E629D44BFC62}" type="datetimeFigureOut">
              <a:rPr lang="en-GB" smtClean="0"/>
              <a:pPr/>
              <a:t>13/03/2012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2110-1A48-4A12-8CE4-FCAF567D53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84E1-2251-464A-A92F-E629D44BFC62}" type="datetimeFigureOut">
              <a:rPr lang="en-GB" smtClean="0"/>
              <a:pPr/>
              <a:t>13/03/2012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F2110-1A48-4A12-8CE4-FCAF567D53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284E1-2251-464A-A92F-E629D44BFC62}" type="datetimeFigureOut">
              <a:rPr lang="en-GB" smtClean="0"/>
              <a:pPr/>
              <a:t>13/03/2012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2F2110-1A48-4A12-8CE4-FCAF567D539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8284E1-2251-464A-A92F-E629D44BFC62}" type="datetimeFigureOut">
              <a:rPr lang="en-GB" smtClean="0"/>
              <a:pPr/>
              <a:t>13/03/2012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2F2110-1A48-4A12-8CE4-FCAF567D5393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FREED TO FORGIVE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SOME BIBLICAL PRIORITIES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7684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DEVOUT CHRISTIANS MAY LOOK AT SAME ISSUES FROM DIFFERENT PERSPECTIVES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96952"/>
            <a:ext cx="8686800" cy="3861048"/>
          </a:xfrm>
        </p:spPr>
        <p:txBody>
          <a:bodyPr>
            <a:normAutofit/>
          </a:bodyPr>
          <a:lstStyle/>
          <a:p>
            <a:r>
              <a:rPr lang="en-GB" sz="3000" dirty="0" smtClean="0"/>
              <a:t>Sennacherib’s invasion of Judea 2 Kings 19 </a:t>
            </a:r>
          </a:p>
          <a:p>
            <a:pPr lvl="1"/>
            <a:r>
              <a:rPr lang="en-GB" sz="2800" dirty="0" smtClean="0"/>
              <a:t>Isaiah saw sovereignty of God </a:t>
            </a:r>
          </a:p>
          <a:p>
            <a:pPr lvl="1"/>
            <a:r>
              <a:rPr lang="en-GB" sz="2800" dirty="0" smtClean="0"/>
              <a:t>Micah saw destruction of cities </a:t>
            </a:r>
          </a:p>
          <a:p>
            <a:r>
              <a:rPr lang="en-GB" sz="3000" dirty="0" smtClean="0"/>
              <a:t>Jer. 29 letter to the exiles to thrive in Babylon </a:t>
            </a:r>
          </a:p>
          <a:p>
            <a:pPr lvl="1"/>
            <a:r>
              <a:rPr lang="en-GB" sz="2800" dirty="0" err="1" smtClean="0"/>
              <a:t>Psa</a:t>
            </a:r>
            <a:r>
              <a:rPr lang="en-GB" sz="2800" dirty="0" smtClean="0"/>
              <a:t>  137 could not sing the Lord’s song in a strange land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7684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DEVOUT CHRISTIANS MAY LOOK AT SAME ISSUES FROM DIFFERENT PERSPECTIVES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96952"/>
            <a:ext cx="8686800" cy="3861048"/>
          </a:xfrm>
        </p:spPr>
        <p:txBody>
          <a:bodyPr>
            <a:normAutofit/>
          </a:bodyPr>
          <a:lstStyle/>
          <a:p>
            <a:r>
              <a:rPr lang="en-GB" sz="3000" dirty="0" smtClean="0"/>
              <a:t>We can agree on basic issues—e.g. Justice </a:t>
            </a:r>
          </a:p>
          <a:p>
            <a:r>
              <a:rPr lang="en-GB" sz="3000" dirty="0" smtClean="0"/>
              <a:t>We may change our minds after listening to other side</a:t>
            </a:r>
          </a:p>
          <a:p>
            <a:endParaRPr lang="en-GB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BIBLICAL COMMANDS TO FORGIVE AND LOVE ENEMIES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Matt. 6:14-15</a:t>
            </a:r>
            <a:endParaRPr lang="en-GB" sz="3000" dirty="0" smtClean="0"/>
          </a:p>
          <a:p>
            <a:r>
              <a:rPr lang="en-GB" sz="3200" dirty="0" smtClean="0"/>
              <a:t>Mark 11:25</a:t>
            </a:r>
          </a:p>
          <a:p>
            <a:r>
              <a:rPr lang="en-GB" sz="3200" dirty="0" smtClean="0"/>
              <a:t>Matt. 5:43-45a</a:t>
            </a:r>
          </a:p>
          <a:p>
            <a:endParaRPr lang="en-GB" sz="3200" dirty="0" smtClean="0"/>
          </a:p>
          <a:p>
            <a:r>
              <a:rPr lang="en-GB" sz="3200" dirty="0" smtClean="0"/>
              <a:t>We forgive whether they deserve it or not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CYCLE OF JUSTICE MUST BE COMPLETED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50912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Gal. 6:7 </a:t>
            </a:r>
          </a:p>
          <a:p>
            <a:endParaRPr lang="en-GB" sz="3200" dirty="0" smtClean="0"/>
          </a:p>
          <a:p>
            <a:r>
              <a:rPr lang="en-GB" sz="3200" dirty="0" smtClean="0"/>
              <a:t>The desire for justice is a God-given sentiment </a:t>
            </a:r>
          </a:p>
          <a:p>
            <a:pPr lvl="1"/>
            <a:r>
              <a:rPr lang="en-GB" sz="3000" dirty="0" smtClean="0"/>
              <a:t>The laments and imprecatory Psalms</a:t>
            </a:r>
          </a:p>
          <a:p>
            <a:endParaRPr lang="en-GB" sz="3200" dirty="0" smtClean="0"/>
          </a:p>
          <a:p>
            <a:r>
              <a:rPr lang="en-GB" sz="3200" dirty="0" smtClean="0"/>
              <a:t>Sometimes we may hold back the call to forgive until wounds are impacted by grace</a:t>
            </a:r>
          </a:p>
          <a:p>
            <a:endParaRPr lang="en-GB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CYCLE OF JUSTICE MUST BE COMPLETED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43711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Three  Principles that lead to healing </a:t>
            </a:r>
          </a:p>
          <a:p>
            <a:pPr lvl="1"/>
            <a:r>
              <a:rPr lang="en-GB" sz="3000" dirty="0" smtClean="0"/>
              <a:t>Justice will be served, in this world or next </a:t>
            </a:r>
          </a:p>
          <a:p>
            <a:pPr lvl="1"/>
            <a:r>
              <a:rPr lang="en-GB" sz="3000" dirty="0" smtClean="0"/>
              <a:t>God will turn it to Good Rom. 8:28</a:t>
            </a:r>
          </a:p>
          <a:p>
            <a:pPr lvl="1"/>
            <a:r>
              <a:rPr lang="en-GB" sz="3000" dirty="0" smtClean="0"/>
              <a:t>God’s love is greater than the wickedness faced Rom. 5:5</a:t>
            </a:r>
          </a:p>
          <a:p>
            <a:r>
              <a:rPr lang="en-GB" sz="3200" dirty="0" smtClean="0"/>
              <a:t>To urge Accountability is ultimately an act of kindness </a:t>
            </a:r>
          </a:p>
          <a:p>
            <a:pPr lvl="1"/>
            <a:r>
              <a:rPr lang="en-GB" sz="3000" dirty="0" smtClean="0"/>
              <a:t>Heb 10:31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CYCLE OF JUSTICE MUST BE COMPLETED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437112"/>
          </a:xfrm>
        </p:spPr>
        <p:txBody>
          <a:bodyPr>
            <a:normAutofit/>
          </a:bodyPr>
          <a:lstStyle/>
          <a:p>
            <a:r>
              <a:rPr lang="en-GB" sz="3000" dirty="0" smtClean="0"/>
              <a:t>Judgement is often presented as humiliation </a:t>
            </a:r>
          </a:p>
          <a:p>
            <a:pPr lvl="1"/>
            <a:r>
              <a:rPr lang="en-GB" sz="2800" dirty="0" smtClean="0"/>
              <a:t>Isa 5:15-16 </a:t>
            </a:r>
          </a:p>
          <a:p>
            <a:r>
              <a:rPr lang="en-GB" sz="3000" dirty="0" smtClean="0"/>
              <a:t>If the perpetrator repents: healing for the wounded through </a:t>
            </a:r>
          </a:p>
          <a:p>
            <a:pPr lvl="1"/>
            <a:r>
              <a:rPr lang="en-GB" sz="2800" dirty="0" smtClean="0"/>
              <a:t>Fruits of repentance </a:t>
            </a:r>
          </a:p>
          <a:p>
            <a:pPr lvl="1"/>
            <a:r>
              <a:rPr lang="en-GB" sz="2800" dirty="0" smtClean="0"/>
              <a:t>The knowledge that God’s spotless son was punished for it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CHRISTIANS AS SALT AND YEAST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653136"/>
          </a:xfrm>
        </p:spPr>
        <p:txBody>
          <a:bodyPr>
            <a:normAutofit/>
          </a:bodyPr>
          <a:lstStyle/>
          <a:p>
            <a:r>
              <a:rPr lang="en-GB" sz="3000" dirty="0" smtClean="0"/>
              <a:t>Matt. 5:13 Salt  </a:t>
            </a:r>
          </a:p>
          <a:p>
            <a:r>
              <a:rPr lang="en-GB" sz="3000" dirty="0" smtClean="0"/>
              <a:t>Matt 13:33 Yeast </a:t>
            </a:r>
          </a:p>
          <a:p>
            <a:endParaRPr lang="en-GB" sz="3000" dirty="0" smtClean="0"/>
          </a:p>
          <a:p>
            <a:r>
              <a:rPr lang="en-GB" sz="3000" dirty="0" smtClean="0"/>
              <a:t>Healed people can be agents of healing </a:t>
            </a:r>
          </a:p>
          <a:p>
            <a:endParaRPr lang="en-GB" sz="3000" dirty="0" smtClean="0"/>
          </a:p>
          <a:p>
            <a:r>
              <a:rPr lang="en-GB" sz="3000" dirty="0" smtClean="0"/>
              <a:t>We must contribute at the micro level </a:t>
            </a:r>
          </a:p>
          <a:p>
            <a:r>
              <a:rPr lang="en-GB" sz="3000" dirty="0" smtClean="0"/>
              <a:t>Some can contribute at a macro level </a:t>
            </a:r>
          </a:p>
          <a:p>
            <a:pPr>
              <a:buNone/>
            </a:pPr>
            <a:endParaRPr lang="en-GB" sz="3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8475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PLACE OF REPENTANCE OF THE PERPETRATOR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>
            <a:normAutofit/>
          </a:bodyPr>
          <a:lstStyle/>
          <a:p>
            <a:r>
              <a:rPr lang="en-GB" sz="3000" dirty="0" smtClean="0"/>
              <a:t>Luke 17:3  Context is of restoration to fellowship </a:t>
            </a:r>
            <a:endParaRPr lang="en-GB" sz="3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8475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RECONCILIATION REQUIRES WALKING IN THE LIGHT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435280" cy="3759696"/>
          </a:xfrm>
        </p:spPr>
        <p:txBody>
          <a:bodyPr>
            <a:normAutofit/>
          </a:bodyPr>
          <a:lstStyle/>
          <a:p>
            <a:r>
              <a:rPr lang="en-GB" sz="3000" dirty="0" smtClean="0"/>
              <a:t>1 John 1:7  The context is accepting that we have sinned</a:t>
            </a:r>
          </a:p>
          <a:p>
            <a:endParaRPr lang="en-GB" sz="3000" dirty="0" smtClean="0"/>
          </a:p>
          <a:p>
            <a:r>
              <a:rPr lang="en-GB" sz="3000" dirty="0" smtClean="0"/>
              <a:t>Christians tend to focus on the relational aspect </a:t>
            </a:r>
          </a:p>
          <a:p>
            <a:endParaRPr lang="en-GB" sz="3000" dirty="0" smtClean="0"/>
          </a:p>
          <a:p>
            <a:r>
              <a:rPr lang="en-GB" sz="3000" dirty="0" smtClean="0"/>
              <a:t>The wounded... on the substantial aspect </a:t>
            </a:r>
            <a:endParaRPr lang="en-GB" sz="3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8475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BIBLICAL CONCEPT OF CORPORATE SOLIDARITY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435280" cy="3759696"/>
          </a:xfrm>
        </p:spPr>
        <p:txBody>
          <a:bodyPr>
            <a:normAutofit/>
          </a:bodyPr>
          <a:lstStyle/>
          <a:p>
            <a:r>
              <a:rPr lang="en-GB" sz="3000" dirty="0" smtClean="0"/>
              <a:t>There is wrong on both sides. </a:t>
            </a:r>
          </a:p>
          <a:p>
            <a:pPr lvl="1"/>
            <a:r>
              <a:rPr lang="en-GB" sz="2800" dirty="0" smtClean="0"/>
              <a:t>So we ask for forgiveness </a:t>
            </a:r>
          </a:p>
          <a:p>
            <a:endParaRPr lang="en-GB" sz="3000" dirty="0" smtClean="0"/>
          </a:p>
          <a:p>
            <a:r>
              <a:rPr lang="en-GB" sz="3000" dirty="0" smtClean="0"/>
              <a:t>We take responsibility for the sins of our own people </a:t>
            </a:r>
          </a:p>
          <a:p>
            <a:pPr lvl="1"/>
            <a:r>
              <a:rPr lang="en-GB" sz="2800" dirty="0" smtClean="0"/>
              <a:t>Dan. 9</a:t>
            </a:r>
          </a:p>
          <a:p>
            <a:pPr lvl="1"/>
            <a:r>
              <a:rPr lang="en-GB" sz="2800" dirty="0" smtClean="0"/>
              <a:t>Neh. 1:6</a:t>
            </a:r>
            <a:endParaRPr lang="en-GB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351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FREED TO FORGIVE</vt:lpstr>
      <vt:lpstr>BIBLICAL COMMANDS TO FORGIVE AND LOVE ENEMIES</vt:lpstr>
      <vt:lpstr>THE CYCLE OF JUSTICE MUST BE COMPLETED</vt:lpstr>
      <vt:lpstr>THE CYCLE OF JUSTICE MUST BE COMPLETED</vt:lpstr>
      <vt:lpstr>THE CYCLE OF JUSTICE MUST BE COMPLETED</vt:lpstr>
      <vt:lpstr>CHRISTIANS AS SALT AND YEAST</vt:lpstr>
      <vt:lpstr>THE PLACE OF REPENTANCE OF THE PERPETRATOR </vt:lpstr>
      <vt:lpstr>RECONCILIATION REQUIRES WALKING IN THE LIGHT</vt:lpstr>
      <vt:lpstr>THE BIBLICAL CONCEPT OF CORPORATE SOLIDARITY</vt:lpstr>
      <vt:lpstr>DEVOUT CHRISTIANS MAY LOOK AT SAME ISSUES FROM DIFFERENT PERSPECTIVES</vt:lpstr>
      <vt:lpstr>DEVOUT CHRISTIANS MAY LOOK AT SAME ISSUES FROM DIFFERENT PERSPECTIVES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FREED TO FORGIVE</dc:title>
  <dc:creator>Ajith Fernando</dc:creator>
  <cp:lastModifiedBy>Chris Pullenayegem</cp:lastModifiedBy>
  <cp:revision>5</cp:revision>
  <dcterms:created xsi:type="dcterms:W3CDTF">2012-01-07T18:57:13Z</dcterms:created>
  <dcterms:modified xsi:type="dcterms:W3CDTF">2012-03-14T00:57:25Z</dcterms:modified>
</cp:coreProperties>
</file>